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26" r:id="rId4"/>
  </p:sldMasterIdLst>
  <p:notesMasterIdLst>
    <p:notesMasterId r:id="rId6"/>
  </p:notesMasterIdLst>
  <p:sldIdLst>
    <p:sldId id="256" r:id="rId5"/>
  </p:sldIdLst>
  <p:sldSz cx="43891200" cy="32918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mn-ea"/>
        <a:cs typeface="+mn-cs"/>
      </a:defRPr>
    </a:lvl1pPr>
    <a:lvl2pPr marL="456120" algn="l" rtl="0" eaLnBrk="0" fontAlgn="base" hangingPunct="0">
      <a:spcBef>
        <a:spcPct val="0"/>
      </a:spcBef>
      <a:spcAft>
        <a:spcPct val="0"/>
      </a:spcAft>
      <a:defRPr sz="2400" kern="1200">
        <a:solidFill>
          <a:schemeClr val="tx1"/>
        </a:solidFill>
        <a:latin typeface="Times" pitchFamily="1" charset="0"/>
        <a:ea typeface="+mn-ea"/>
        <a:cs typeface="+mn-cs"/>
      </a:defRPr>
    </a:lvl2pPr>
    <a:lvl3pPr marL="912240" algn="l" rtl="0" eaLnBrk="0" fontAlgn="base" hangingPunct="0">
      <a:spcBef>
        <a:spcPct val="0"/>
      </a:spcBef>
      <a:spcAft>
        <a:spcPct val="0"/>
      </a:spcAft>
      <a:defRPr sz="2400" kern="1200">
        <a:solidFill>
          <a:schemeClr val="tx1"/>
        </a:solidFill>
        <a:latin typeface="Times" pitchFamily="1" charset="0"/>
        <a:ea typeface="+mn-ea"/>
        <a:cs typeface="+mn-cs"/>
      </a:defRPr>
    </a:lvl3pPr>
    <a:lvl4pPr marL="1368288" algn="l" rtl="0" eaLnBrk="0" fontAlgn="base" hangingPunct="0">
      <a:spcBef>
        <a:spcPct val="0"/>
      </a:spcBef>
      <a:spcAft>
        <a:spcPct val="0"/>
      </a:spcAft>
      <a:defRPr sz="2400" kern="1200">
        <a:solidFill>
          <a:schemeClr val="tx1"/>
        </a:solidFill>
        <a:latin typeface="Times" pitchFamily="1" charset="0"/>
        <a:ea typeface="+mn-ea"/>
        <a:cs typeface="+mn-cs"/>
      </a:defRPr>
    </a:lvl4pPr>
    <a:lvl5pPr marL="1824408" algn="l" rtl="0" eaLnBrk="0" fontAlgn="base" hangingPunct="0">
      <a:spcBef>
        <a:spcPct val="0"/>
      </a:spcBef>
      <a:spcAft>
        <a:spcPct val="0"/>
      </a:spcAft>
      <a:defRPr sz="2400" kern="1200">
        <a:solidFill>
          <a:schemeClr val="tx1"/>
        </a:solidFill>
        <a:latin typeface="Times" pitchFamily="1" charset="0"/>
        <a:ea typeface="+mn-ea"/>
        <a:cs typeface="+mn-cs"/>
      </a:defRPr>
    </a:lvl5pPr>
    <a:lvl6pPr marL="2280528" algn="l" defTabSz="912240" rtl="0" eaLnBrk="1" latinLnBrk="0" hangingPunct="1">
      <a:defRPr sz="2400" kern="1200">
        <a:solidFill>
          <a:schemeClr val="tx1"/>
        </a:solidFill>
        <a:latin typeface="Times" pitchFamily="1" charset="0"/>
        <a:ea typeface="+mn-ea"/>
        <a:cs typeface="+mn-cs"/>
      </a:defRPr>
    </a:lvl6pPr>
    <a:lvl7pPr marL="2736648" algn="l" defTabSz="912240" rtl="0" eaLnBrk="1" latinLnBrk="0" hangingPunct="1">
      <a:defRPr sz="2400" kern="1200">
        <a:solidFill>
          <a:schemeClr val="tx1"/>
        </a:solidFill>
        <a:latin typeface="Times" pitchFamily="1" charset="0"/>
        <a:ea typeface="+mn-ea"/>
        <a:cs typeface="+mn-cs"/>
      </a:defRPr>
    </a:lvl7pPr>
    <a:lvl8pPr marL="3192720" algn="l" defTabSz="912240" rtl="0" eaLnBrk="1" latinLnBrk="0" hangingPunct="1">
      <a:defRPr sz="2400" kern="1200">
        <a:solidFill>
          <a:schemeClr val="tx1"/>
        </a:solidFill>
        <a:latin typeface="Times" pitchFamily="1" charset="0"/>
        <a:ea typeface="+mn-ea"/>
        <a:cs typeface="+mn-cs"/>
      </a:defRPr>
    </a:lvl8pPr>
    <a:lvl9pPr marL="3648816" algn="l" defTabSz="912240" rtl="0" eaLnBrk="1" latinLnBrk="0" hangingPunct="1">
      <a:defRPr sz="2400" kern="1200">
        <a:solidFill>
          <a:schemeClr val="tx1"/>
        </a:solidFill>
        <a:latin typeface="Times" pitchFamily="1"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8F00"/>
    <a:srgbClr val="F6BB00"/>
    <a:srgbClr val="F5FEC6"/>
    <a:srgbClr val="53A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077" autoAdjust="0"/>
    <p:restoredTop sz="86515" autoAdjust="0"/>
  </p:normalViewPr>
  <p:slideViewPr>
    <p:cSldViewPr showGuides="1">
      <p:cViewPr varScale="1">
        <p:scale>
          <a:sx n="20" d="100"/>
          <a:sy n="20" d="100"/>
        </p:scale>
        <p:origin x="1128" y="264"/>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457200" cy="457200"/>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DF83EBB-225D-7044-81B3-811BEF888BEC}" type="datetimeFigureOut">
              <a:rPr lang="en-US" smtClean="0"/>
              <a:t>12/4/17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03CEEDF-81E5-2E4B-A514-D130435B7C74}" type="slidenum">
              <a:rPr lang="en-US" smtClean="0"/>
              <a:t>‹#›</a:t>
            </a:fld>
            <a:endParaRPr lang="en-US"/>
          </a:p>
        </p:txBody>
      </p:sp>
    </p:spTree>
    <p:extLst>
      <p:ext uri="{BB962C8B-B14F-4D97-AF65-F5344CB8AC3E}">
        <p14:creationId xmlns:p14="http://schemas.microsoft.com/office/powerpoint/2010/main" val="34106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CEEDF-81E5-2E4B-A514-D130435B7C74}" type="slidenum">
              <a:rPr lang="en-US" smtClean="0"/>
              <a:t>1</a:t>
            </a:fld>
            <a:endParaRPr lang="en-US"/>
          </a:p>
        </p:txBody>
      </p:sp>
    </p:spTree>
    <p:extLst>
      <p:ext uri="{BB962C8B-B14F-4D97-AF65-F5344CB8AC3E}">
        <p14:creationId xmlns:p14="http://schemas.microsoft.com/office/powerpoint/2010/main" val="653181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21600"/>
            </a:lvl1pPr>
          </a:lstStyle>
          <a:p>
            <a:r>
              <a:rPr lang="en-US" smtClean="0"/>
              <a:t>Click to edit Master title style</a:t>
            </a:r>
            <a:endParaRPr lang="en-US"/>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D18797B-1657-42A0-A755-1FC7C43227DC}" type="slidenum">
              <a:rPr lang="en-US" altLang="en-US" smtClean="0"/>
              <a:pPr/>
              <a:t>‹#›</a:t>
            </a:fld>
            <a:endParaRPr lang="en-US" altLang="en-US"/>
          </a:p>
        </p:txBody>
      </p:sp>
    </p:spTree>
    <p:extLst>
      <p:ext uri="{BB962C8B-B14F-4D97-AF65-F5344CB8AC3E}">
        <p14:creationId xmlns:p14="http://schemas.microsoft.com/office/powerpoint/2010/main" val="1441899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665E41C-76AB-4B6F-BBAD-2110E02459EC}" type="slidenum">
              <a:rPr lang="en-US" altLang="en-US" smtClean="0"/>
              <a:pPr/>
              <a:t>‹#›</a:t>
            </a:fld>
            <a:endParaRPr lang="en-US" altLang="en-US"/>
          </a:p>
        </p:txBody>
      </p:sp>
    </p:spTree>
    <p:extLst>
      <p:ext uri="{BB962C8B-B14F-4D97-AF65-F5344CB8AC3E}">
        <p14:creationId xmlns:p14="http://schemas.microsoft.com/office/powerpoint/2010/main" val="193975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7976170-B4F4-45C0-AB84-CCDF000B30AA}" type="slidenum">
              <a:rPr lang="en-US" altLang="en-US" smtClean="0"/>
              <a:pPr/>
              <a:t>‹#›</a:t>
            </a:fld>
            <a:endParaRPr lang="en-US" altLang="en-US"/>
          </a:p>
        </p:txBody>
      </p:sp>
    </p:spTree>
    <p:extLst>
      <p:ext uri="{BB962C8B-B14F-4D97-AF65-F5344CB8AC3E}">
        <p14:creationId xmlns:p14="http://schemas.microsoft.com/office/powerpoint/2010/main" val="42986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DB607F-0847-41A7-840E-4AD5228B4C74}" type="slidenum">
              <a:rPr lang="en-US" altLang="en-US" smtClean="0"/>
              <a:pPr/>
              <a:t>‹#›</a:t>
            </a:fld>
            <a:endParaRPr lang="en-US" altLang="en-US"/>
          </a:p>
        </p:txBody>
      </p:sp>
    </p:spTree>
    <p:extLst>
      <p:ext uri="{BB962C8B-B14F-4D97-AF65-F5344CB8AC3E}">
        <p14:creationId xmlns:p14="http://schemas.microsoft.com/office/powerpoint/2010/main" val="180382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21600"/>
            </a:lvl1pPr>
          </a:lstStyle>
          <a:p>
            <a:r>
              <a:rPr lang="en-US" smtClean="0"/>
              <a:t>Click to edit Master title style</a:t>
            </a:r>
            <a:endParaRPr lang="en-US"/>
          </a:p>
        </p:txBody>
      </p:sp>
      <p:sp>
        <p:nvSpPr>
          <p:cNvPr id="3" name="Text Placeholder 2"/>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0EB3E59-4AB3-4160-83F8-22BDBBABA0DD}" type="slidenum">
              <a:rPr lang="en-US" altLang="en-US" smtClean="0"/>
              <a:pPr/>
              <a:t>‹#›</a:t>
            </a:fld>
            <a:endParaRPr lang="en-US" altLang="en-US"/>
          </a:p>
        </p:txBody>
      </p:sp>
    </p:spTree>
    <p:extLst>
      <p:ext uri="{BB962C8B-B14F-4D97-AF65-F5344CB8AC3E}">
        <p14:creationId xmlns:p14="http://schemas.microsoft.com/office/powerpoint/2010/main" val="89687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C30214F-4184-4F76-B0A5-C4BF312837EC}" type="slidenum">
              <a:rPr lang="en-US" altLang="en-US" smtClean="0"/>
              <a:pPr/>
              <a:t>‹#›</a:t>
            </a:fld>
            <a:endParaRPr lang="en-US" altLang="en-US"/>
          </a:p>
        </p:txBody>
      </p:sp>
    </p:spTree>
    <p:extLst>
      <p:ext uri="{BB962C8B-B14F-4D97-AF65-F5344CB8AC3E}">
        <p14:creationId xmlns:p14="http://schemas.microsoft.com/office/powerpoint/2010/main" val="51314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5DF41AD-81F6-42F6-9BA8-6034223E6AD7}" type="slidenum">
              <a:rPr lang="en-US" altLang="en-US" smtClean="0"/>
              <a:pPr/>
              <a:t>‹#›</a:t>
            </a:fld>
            <a:endParaRPr lang="en-US" altLang="en-US"/>
          </a:p>
        </p:txBody>
      </p:sp>
    </p:spTree>
    <p:extLst>
      <p:ext uri="{BB962C8B-B14F-4D97-AF65-F5344CB8AC3E}">
        <p14:creationId xmlns:p14="http://schemas.microsoft.com/office/powerpoint/2010/main" val="132478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26AFFC44-565B-4ED6-A9E0-10CBBD91C909}" type="slidenum">
              <a:rPr lang="en-US" altLang="en-US" smtClean="0"/>
              <a:pPr/>
              <a:t>‹#›</a:t>
            </a:fld>
            <a:endParaRPr lang="en-US" altLang="en-US"/>
          </a:p>
        </p:txBody>
      </p:sp>
    </p:spTree>
    <p:extLst>
      <p:ext uri="{BB962C8B-B14F-4D97-AF65-F5344CB8AC3E}">
        <p14:creationId xmlns:p14="http://schemas.microsoft.com/office/powerpoint/2010/main" val="177383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CCCA804-54F5-4E87-86C7-219E3BF94C2A}" type="slidenum">
              <a:rPr lang="en-US" altLang="en-US" smtClean="0"/>
              <a:pPr/>
              <a:t>‹#›</a:t>
            </a:fld>
            <a:endParaRPr lang="en-US" altLang="en-US"/>
          </a:p>
        </p:txBody>
      </p:sp>
    </p:spTree>
    <p:extLst>
      <p:ext uri="{BB962C8B-B14F-4D97-AF65-F5344CB8AC3E}">
        <p14:creationId xmlns:p14="http://schemas.microsoft.com/office/powerpoint/2010/main" val="140485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Content Placeholder 2"/>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670A4E8-9155-443C-BC3F-D994FC2F0BAE}" type="slidenum">
              <a:rPr lang="en-US" altLang="en-US" smtClean="0"/>
              <a:pPr/>
              <a:t>‹#›</a:t>
            </a:fld>
            <a:endParaRPr lang="en-US" altLang="en-US"/>
          </a:p>
        </p:txBody>
      </p:sp>
    </p:spTree>
    <p:extLst>
      <p:ext uri="{BB962C8B-B14F-4D97-AF65-F5344CB8AC3E}">
        <p14:creationId xmlns:p14="http://schemas.microsoft.com/office/powerpoint/2010/main" val="198223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Picture Placeholder 2"/>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1995B905-6290-48B2-A68D-9353DE56A787}" type="slidenum">
              <a:rPr lang="en-US" altLang="en-US" smtClean="0"/>
              <a:pPr/>
              <a:t>‹#›</a:t>
            </a:fld>
            <a:endParaRPr lang="en-US" altLang="en-US"/>
          </a:p>
        </p:txBody>
      </p:sp>
    </p:spTree>
    <p:extLst>
      <p:ext uri="{BB962C8B-B14F-4D97-AF65-F5344CB8AC3E}">
        <p14:creationId xmlns:p14="http://schemas.microsoft.com/office/powerpoint/2010/main" val="14659292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DF9EDB60-99EB-432E-AE0B-8607DF0A716D}" type="slidenum">
              <a:rPr lang="en-US" altLang="en-US" smtClean="0"/>
              <a:pPr/>
              <a:t>‹#›</a:t>
            </a:fld>
            <a:endParaRPr lang="en-US" altLang="en-US"/>
          </a:p>
        </p:txBody>
      </p:sp>
    </p:spTree>
    <p:extLst>
      <p:ext uri="{BB962C8B-B14F-4D97-AF65-F5344CB8AC3E}">
        <p14:creationId xmlns:p14="http://schemas.microsoft.com/office/powerpoint/2010/main" val="1277050840"/>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title"/>
          </p:nvPr>
        </p:nvSpPr>
        <p:spPr>
          <a:xfrm>
            <a:off x="0" y="0"/>
            <a:ext cx="43891200" cy="5486400"/>
          </a:xfrm>
          <a:noFill/>
          <a:ln>
            <a:noFill/>
          </a:ln>
        </p:spPr>
        <p:style>
          <a:lnRef idx="1">
            <a:schemeClr val="accent1"/>
          </a:lnRef>
          <a:fillRef idx="2">
            <a:schemeClr val="accent1"/>
          </a:fillRef>
          <a:effectRef idx="1">
            <a:schemeClr val="accent1"/>
          </a:effectRef>
          <a:fontRef idx="minor">
            <a:schemeClr val="dk1"/>
          </a:fontRef>
        </p:style>
        <p:txBody>
          <a:bodyPr tIns="72000"/>
          <a:lstStyle/>
          <a:p>
            <a:pPr algn="ctr">
              <a:lnSpc>
                <a:spcPct val="100000"/>
              </a:lnSpc>
            </a:pPr>
            <a:r>
              <a:rPr lang="en-US" altLang="en-US" sz="12000" dirty="0">
                <a:latin typeface="Tahoma" charset="0"/>
                <a:ea typeface="Tahoma" charset="0"/>
                <a:cs typeface="Tahoma" charset="0"/>
              </a:rPr>
              <a:t>Title of the Research </a:t>
            </a:r>
            <a:r>
              <a:rPr lang="en-US" altLang="en-US" sz="12000" dirty="0" smtClean="0">
                <a:latin typeface="Tahoma" charset="0"/>
                <a:ea typeface="Tahoma" charset="0"/>
                <a:cs typeface="Tahoma" charset="0"/>
              </a:rPr>
              <a:t>Project</a:t>
            </a:r>
            <a:r>
              <a:rPr lang="en-US" altLang="en-US" sz="12000" dirty="0">
                <a:latin typeface="Tahoma" charset="0"/>
                <a:ea typeface="Tahoma" charset="0"/>
                <a:cs typeface="Tahoma" charset="0"/>
              </a:rPr>
              <a:t/>
            </a:r>
            <a:br>
              <a:rPr lang="en-US" altLang="en-US" sz="12000" dirty="0">
                <a:latin typeface="Tahoma" charset="0"/>
                <a:ea typeface="Tahoma" charset="0"/>
                <a:cs typeface="Tahoma" charset="0"/>
              </a:rPr>
            </a:br>
            <a:r>
              <a:rPr lang="en-US" altLang="en-US" sz="4800" b="1" dirty="0">
                <a:latin typeface="Tahoma" charset="0"/>
                <a:ea typeface="Tahoma" charset="0"/>
                <a:cs typeface="Tahoma" charset="0"/>
              </a:rPr>
              <a:t>Your </a:t>
            </a:r>
            <a:r>
              <a:rPr lang="en-US" altLang="en-US" sz="4800" b="1" dirty="0" smtClean="0">
                <a:latin typeface="Tahoma" charset="0"/>
                <a:ea typeface="Tahoma" charset="0"/>
                <a:cs typeface="Tahoma" charset="0"/>
              </a:rPr>
              <a:t>name, </a:t>
            </a:r>
            <a:r>
              <a:rPr lang="en-US" altLang="en-US" sz="4800" b="1" dirty="0">
                <a:latin typeface="Tahoma" charset="0"/>
                <a:ea typeface="Tahoma" charset="0"/>
                <a:cs typeface="Tahoma" charset="0"/>
              </a:rPr>
              <a:t>names of any other collaborators</a:t>
            </a:r>
            <a:r>
              <a:rPr lang="en-US" altLang="en-US" sz="4800" dirty="0">
                <a:latin typeface="Tahoma" charset="0"/>
                <a:ea typeface="Tahoma" charset="0"/>
                <a:cs typeface="Tahoma" charset="0"/>
              </a:rPr>
              <a:t/>
            </a:r>
            <a:br>
              <a:rPr lang="en-US" altLang="en-US" sz="4800" dirty="0">
                <a:latin typeface="Tahoma" charset="0"/>
                <a:ea typeface="Tahoma" charset="0"/>
                <a:cs typeface="Tahoma" charset="0"/>
              </a:rPr>
            </a:br>
            <a:r>
              <a:rPr lang="en-US" altLang="en-US" sz="4800" dirty="0">
                <a:latin typeface="Tahoma" charset="0"/>
                <a:ea typeface="Tahoma" charset="0"/>
                <a:cs typeface="Tahoma" charset="0"/>
              </a:rPr>
              <a:t>Name of </a:t>
            </a:r>
            <a:r>
              <a:rPr lang="en-US" altLang="en-US" sz="4800" dirty="0" smtClean="0">
                <a:latin typeface="Tahoma" charset="0"/>
                <a:ea typeface="Tahoma" charset="0"/>
                <a:cs typeface="Tahoma" charset="0"/>
              </a:rPr>
              <a:t>department</a:t>
            </a:r>
            <a:r>
              <a:rPr lang="en-US" altLang="en-US" sz="4800" dirty="0">
                <a:latin typeface="Tahoma" charset="0"/>
                <a:ea typeface="Tahoma" charset="0"/>
                <a:cs typeface="Tahoma" charset="0"/>
              </a:rPr>
              <a:t>, </a:t>
            </a:r>
            <a:r>
              <a:rPr lang="en-US" altLang="en-US" sz="4800" dirty="0" smtClean="0">
                <a:latin typeface="Tahoma" charset="0"/>
                <a:ea typeface="Tahoma" charset="0"/>
                <a:cs typeface="Tahoma" charset="0"/>
              </a:rPr>
              <a:t>Lethbridge College</a:t>
            </a:r>
            <a:r>
              <a:rPr lang="en-US" altLang="en-US" sz="4800" dirty="0">
                <a:latin typeface="Tahoma" charset="0"/>
                <a:ea typeface="Tahoma" charset="0"/>
                <a:cs typeface="Tahoma" charset="0"/>
              </a:rPr>
              <a:t/>
            </a:r>
            <a:br>
              <a:rPr lang="en-US" altLang="en-US" sz="4800" dirty="0">
                <a:latin typeface="Tahoma" charset="0"/>
                <a:ea typeface="Tahoma" charset="0"/>
                <a:cs typeface="Tahoma" charset="0"/>
              </a:rPr>
            </a:br>
            <a:r>
              <a:rPr lang="en-US" altLang="en-US" sz="4800" dirty="0">
                <a:latin typeface="Tahoma" charset="0"/>
                <a:ea typeface="Tahoma" charset="0"/>
                <a:cs typeface="Tahoma" charset="0"/>
              </a:rPr>
              <a:t>Funding source </a:t>
            </a:r>
            <a:r>
              <a:rPr lang="en-US" altLang="en-US" sz="4800" dirty="0" smtClean="0">
                <a:latin typeface="Tahoma" charset="0"/>
                <a:ea typeface="Tahoma" charset="0"/>
                <a:cs typeface="Tahoma" charset="0"/>
              </a:rPr>
              <a:t>(put </a:t>
            </a:r>
            <a:r>
              <a:rPr lang="en-US" altLang="en-US" sz="4800" dirty="0">
                <a:latin typeface="Tahoma" charset="0"/>
                <a:ea typeface="Tahoma" charset="0"/>
                <a:cs typeface="Tahoma" charset="0"/>
              </a:rPr>
              <a:t>this info here </a:t>
            </a:r>
            <a:r>
              <a:rPr lang="en-US" altLang="en-US" sz="4800" dirty="0" smtClean="0">
                <a:latin typeface="Tahoma" charset="0"/>
                <a:ea typeface="Tahoma" charset="0"/>
                <a:cs typeface="Tahoma" charset="0"/>
              </a:rPr>
              <a:t>OR at the </a:t>
            </a:r>
            <a:r>
              <a:rPr lang="en-US" altLang="en-US" sz="4800" dirty="0">
                <a:latin typeface="Tahoma" charset="0"/>
                <a:ea typeface="Tahoma" charset="0"/>
                <a:cs typeface="Tahoma" charset="0"/>
              </a:rPr>
              <a:t>bottom in an “acknowledgements” section)</a:t>
            </a:r>
            <a:endParaRPr lang="en-US" altLang="en-US" sz="7200" dirty="0">
              <a:latin typeface="Tahoma" charset="0"/>
              <a:ea typeface="Tahoma" charset="0"/>
              <a:cs typeface="Tahoma" charset="0"/>
            </a:endParaRPr>
          </a:p>
        </p:txBody>
      </p:sp>
      <p:sp>
        <p:nvSpPr>
          <p:cNvPr id="3089" name="Text Box 17"/>
          <p:cNvSpPr txBox="1">
            <a:spLocks noChangeArrowheads="1"/>
          </p:cNvSpPr>
          <p:nvPr/>
        </p:nvSpPr>
        <p:spPr bwMode="auto">
          <a:xfrm>
            <a:off x="20706026" y="15291380"/>
            <a:ext cx="3035972" cy="101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24" tIns="45600" rIns="91224" bIns="45600">
            <a:spAutoFit/>
          </a:bodyPr>
          <a:lstStyle>
            <a:defPPr>
              <a:defRPr lang="en-US"/>
            </a:defPPr>
            <a:lvl1pPr algn="ctr">
              <a:defRPr sz="4800" b="1" i="1">
                <a:solidFill>
                  <a:schemeClr val="accent5"/>
                </a:solidFill>
              </a:defRPr>
            </a:lvl1pPr>
          </a:lstStyle>
          <a:p>
            <a:r>
              <a:rPr lang="en-US" altLang="en-US" sz="6000" i="0" dirty="0" smtClean="0">
                <a:solidFill>
                  <a:srgbClr val="4E8F00"/>
                </a:solidFill>
                <a:latin typeface="Tahoma" charset="0"/>
                <a:ea typeface="Tahoma" charset="0"/>
                <a:cs typeface="Tahoma" charset="0"/>
              </a:rPr>
              <a:t>Results</a:t>
            </a:r>
            <a:endParaRPr lang="en-US" altLang="en-US" sz="6000" i="0" dirty="0">
              <a:solidFill>
                <a:srgbClr val="4E8F00"/>
              </a:solidFill>
              <a:latin typeface="Tahoma" charset="0"/>
              <a:ea typeface="Tahoma" charset="0"/>
              <a:cs typeface="Tahoma" charset="0"/>
            </a:endParaRPr>
          </a:p>
        </p:txBody>
      </p:sp>
      <p:sp>
        <p:nvSpPr>
          <p:cNvPr id="3113" name="Text Box 41"/>
          <p:cNvSpPr txBox="1">
            <a:spLocks noChangeArrowheads="1"/>
          </p:cNvSpPr>
          <p:nvPr/>
        </p:nvSpPr>
        <p:spPr bwMode="auto">
          <a:xfrm>
            <a:off x="6234892" y="15087600"/>
            <a:ext cx="3098489" cy="101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24" tIns="45600" rIns="91224" bIns="45600">
            <a:spAutoFit/>
          </a:bodyPr>
          <a:lstStyle>
            <a:defPPr>
              <a:defRPr lang="en-US"/>
            </a:defPPr>
            <a:lvl1pPr algn="ctr">
              <a:defRPr sz="4800" b="1" i="1">
                <a:solidFill>
                  <a:schemeClr val="accent5"/>
                </a:solidFill>
              </a:defRPr>
            </a:lvl1pPr>
          </a:lstStyle>
          <a:p>
            <a:r>
              <a:rPr lang="en-US" altLang="en-US" sz="6000" i="0" dirty="0" smtClean="0">
                <a:solidFill>
                  <a:srgbClr val="4E8F00"/>
                </a:solidFill>
                <a:latin typeface="Tahoma" charset="0"/>
                <a:ea typeface="Tahoma" charset="0"/>
                <a:cs typeface="Tahoma" charset="0"/>
              </a:rPr>
              <a:t>Method</a:t>
            </a:r>
            <a:endParaRPr lang="en-US" altLang="en-US" sz="6000" i="0" dirty="0">
              <a:solidFill>
                <a:srgbClr val="4E8F00"/>
              </a:solidFill>
              <a:latin typeface="Tahoma" charset="0"/>
              <a:ea typeface="Tahoma" charset="0"/>
              <a:cs typeface="Tahoma" charset="0"/>
            </a:endParaRPr>
          </a:p>
        </p:txBody>
      </p:sp>
      <p:sp>
        <p:nvSpPr>
          <p:cNvPr id="3116" name="Text Box 44"/>
          <p:cNvSpPr txBox="1">
            <a:spLocks noChangeArrowheads="1"/>
          </p:cNvSpPr>
          <p:nvPr/>
        </p:nvSpPr>
        <p:spPr bwMode="auto">
          <a:xfrm>
            <a:off x="5246640" y="6400800"/>
            <a:ext cx="5074992" cy="101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24" tIns="45600" rIns="91224" bIns="45600">
            <a:spAutoFit/>
          </a:bodyPr>
          <a:lstStyle>
            <a:defPPr>
              <a:defRPr lang="en-US"/>
            </a:defPPr>
            <a:lvl1pPr algn="ctr">
              <a:defRPr sz="4800" b="1" i="1">
                <a:solidFill>
                  <a:schemeClr val="bg1"/>
                </a:solidFill>
              </a:defRPr>
            </a:lvl1pPr>
          </a:lstStyle>
          <a:p>
            <a:r>
              <a:rPr lang="en-US" altLang="en-US" sz="6000" i="0" dirty="0" smtClean="0">
                <a:solidFill>
                  <a:srgbClr val="4E8F00"/>
                </a:solidFill>
                <a:latin typeface="Tahoma" charset="0"/>
                <a:ea typeface="Tahoma" charset="0"/>
                <a:cs typeface="Tahoma" charset="0"/>
              </a:rPr>
              <a:t>Introduction</a:t>
            </a:r>
            <a:endParaRPr lang="en-US" altLang="en-US" i="0" dirty="0">
              <a:solidFill>
                <a:srgbClr val="4E8F00"/>
              </a:solidFill>
              <a:latin typeface="Tahoma" charset="0"/>
              <a:ea typeface="Tahoma" charset="0"/>
              <a:cs typeface="Tahoma" charset="0"/>
            </a:endParaRPr>
          </a:p>
        </p:txBody>
      </p:sp>
      <p:sp>
        <p:nvSpPr>
          <p:cNvPr id="3132" name="Text Box 60"/>
          <p:cNvSpPr txBox="1">
            <a:spLocks noChangeArrowheads="1"/>
          </p:cNvSpPr>
          <p:nvPr/>
        </p:nvSpPr>
        <p:spPr bwMode="auto">
          <a:xfrm>
            <a:off x="20488013" y="6400800"/>
            <a:ext cx="3471988" cy="101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24" tIns="45600" rIns="91224" bIns="45600">
            <a:spAutoFit/>
          </a:bodyPr>
          <a:lstStyle>
            <a:defPPr>
              <a:defRPr lang="en-US"/>
            </a:defPPr>
            <a:lvl1pPr algn="ctr">
              <a:defRPr sz="4800" b="1" i="1">
                <a:solidFill>
                  <a:schemeClr val="accent5"/>
                </a:solidFill>
              </a:defRPr>
            </a:lvl1pPr>
          </a:lstStyle>
          <a:p>
            <a:r>
              <a:rPr lang="en-US" altLang="en-US" sz="6000" i="0" dirty="0" smtClean="0">
                <a:solidFill>
                  <a:srgbClr val="4E8F00"/>
                </a:solidFill>
                <a:latin typeface="Tahoma" charset="0"/>
                <a:ea typeface="Tahoma" charset="0"/>
                <a:cs typeface="Tahoma" charset="0"/>
              </a:rPr>
              <a:t>Diagram</a:t>
            </a:r>
            <a:endParaRPr lang="en-US" altLang="en-US" sz="6000" i="0" dirty="0">
              <a:solidFill>
                <a:srgbClr val="4E8F00"/>
              </a:solidFill>
              <a:latin typeface="Tahoma" charset="0"/>
              <a:ea typeface="Tahoma" charset="0"/>
              <a:cs typeface="Tahoma" charset="0"/>
            </a:endParaRPr>
          </a:p>
        </p:txBody>
      </p:sp>
      <p:sp>
        <p:nvSpPr>
          <p:cNvPr id="3137" name="Text Box 65"/>
          <p:cNvSpPr txBox="1">
            <a:spLocks noChangeArrowheads="1"/>
          </p:cNvSpPr>
          <p:nvPr/>
        </p:nvSpPr>
        <p:spPr bwMode="auto">
          <a:xfrm>
            <a:off x="34145533" y="6400800"/>
            <a:ext cx="4784849" cy="101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24" tIns="45600" rIns="91224" bIns="45600">
            <a:spAutoFit/>
          </a:bodyPr>
          <a:lstStyle>
            <a:defPPr>
              <a:defRPr lang="en-US"/>
            </a:defPPr>
            <a:lvl1pPr algn="ctr">
              <a:defRPr sz="4800" b="1" i="1">
                <a:solidFill>
                  <a:schemeClr val="accent5"/>
                </a:solidFill>
              </a:defRPr>
            </a:lvl1pPr>
          </a:lstStyle>
          <a:p>
            <a:r>
              <a:rPr lang="en-US" altLang="en-US" sz="6000" i="0" dirty="0" smtClean="0">
                <a:solidFill>
                  <a:srgbClr val="4E8F00"/>
                </a:solidFill>
                <a:latin typeface="Tahoma" charset="0"/>
                <a:ea typeface="Tahoma" charset="0"/>
                <a:cs typeface="Tahoma" charset="0"/>
              </a:rPr>
              <a:t>Conclusions</a:t>
            </a:r>
            <a:endParaRPr lang="en-US" altLang="en-US" sz="6000" i="0" dirty="0">
              <a:solidFill>
                <a:srgbClr val="4E8F00"/>
              </a:solidFill>
              <a:latin typeface="Tahoma" charset="0"/>
              <a:ea typeface="Tahoma" charset="0"/>
              <a:cs typeface="Tahoma" charset="0"/>
            </a:endParaRPr>
          </a:p>
        </p:txBody>
      </p:sp>
      <p:sp>
        <p:nvSpPr>
          <p:cNvPr id="3140" name="Text Box 68"/>
          <p:cNvSpPr txBox="1">
            <a:spLocks noChangeArrowheads="1"/>
          </p:cNvSpPr>
          <p:nvPr/>
        </p:nvSpPr>
        <p:spPr bwMode="auto">
          <a:xfrm>
            <a:off x="33377955" y="15291380"/>
            <a:ext cx="6876767" cy="101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24" tIns="45600" rIns="91224" bIns="45600">
            <a:spAutoFit/>
          </a:bodyPr>
          <a:lstStyle>
            <a:defPPr>
              <a:defRPr lang="en-US"/>
            </a:defPPr>
            <a:lvl1pPr algn="ctr">
              <a:defRPr sz="4800" b="1" i="1">
                <a:solidFill>
                  <a:schemeClr val="accent5"/>
                </a:solidFill>
              </a:defRPr>
            </a:lvl1pPr>
          </a:lstStyle>
          <a:p>
            <a:r>
              <a:rPr lang="en-US" altLang="en-US" sz="6000" i="0" dirty="0" smtClean="0">
                <a:solidFill>
                  <a:srgbClr val="4E8F00"/>
                </a:solidFill>
                <a:latin typeface="Tahoma" charset="0"/>
                <a:ea typeface="Tahoma" charset="0"/>
                <a:cs typeface="Tahoma" charset="0"/>
              </a:rPr>
              <a:t>Future Directions</a:t>
            </a:r>
            <a:endParaRPr lang="en-US" altLang="en-US" sz="6000" i="0" dirty="0">
              <a:solidFill>
                <a:srgbClr val="4E8F00"/>
              </a:solidFill>
              <a:latin typeface="Tahoma" charset="0"/>
              <a:ea typeface="Tahoma" charset="0"/>
              <a:cs typeface="Tahoma" charset="0"/>
            </a:endParaRPr>
          </a:p>
        </p:txBody>
      </p:sp>
      <p:sp>
        <p:nvSpPr>
          <p:cNvPr id="3143" name="Text Box 71"/>
          <p:cNvSpPr txBox="1">
            <a:spLocks noChangeArrowheads="1"/>
          </p:cNvSpPr>
          <p:nvPr/>
        </p:nvSpPr>
        <p:spPr bwMode="auto">
          <a:xfrm>
            <a:off x="32944340" y="27432000"/>
            <a:ext cx="7743993" cy="1015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24" tIns="45600" rIns="91224" bIns="45600">
            <a:spAutoFit/>
          </a:bodyPr>
          <a:lstStyle>
            <a:defPPr>
              <a:defRPr lang="en-US"/>
            </a:defPPr>
            <a:lvl1pPr algn="ctr">
              <a:defRPr sz="4800" b="1" i="1">
                <a:solidFill>
                  <a:schemeClr val="bg1"/>
                </a:solidFill>
              </a:defRPr>
            </a:lvl1pPr>
          </a:lstStyle>
          <a:p>
            <a:r>
              <a:rPr lang="en-US" altLang="en-US" sz="6000" i="0" dirty="0" smtClean="0">
                <a:solidFill>
                  <a:srgbClr val="4E8F00"/>
                </a:solidFill>
                <a:latin typeface="Tahoma" charset="0"/>
                <a:ea typeface="Tahoma" charset="0"/>
                <a:cs typeface="Tahoma" charset="0"/>
              </a:rPr>
              <a:t>Acknowledgements</a:t>
            </a:r>
            <a:endParaRPr lang="en-US" altLang="en-US" sz="6000" i="0" dirty="0">
              <a:solidFill>
                <a:srgbClr val="4E8F00"/>
              </a:solidFill>
              <a:latin typeface="Tahoma" charset="0"/>
              <a:ea typeface="Tahoma" charset="0"/>
              <a:cs typeface="Tahoma" charset="0"/>
            </a:endParaRPr>
          </a:p>
        </p:txBody>
      </p:sp>
      <p:cxnSp>
        <p:nvCxnSpPr>
          <p:cNvPr id="3" name="Straight Connector 2"/>
          <p:cNvCxnSpPr/>
          <p:nvPr/>
        </p:nvCxnSpPr>
        <p:spPr>
          <a:xfrm>
            <a:off x="0" y="5486400"/>
            <a:ext cx="43891200" cy="0"/>
          </a:xfrm>
          <a:prstGeom prst="line">
            <a:avLst/>
          </a:prstGeom>
          <a:ln w="920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2" y="914400"/>
            <a:ext cx="5702300" cy="3873260"/>
          </a:xfrm>
          <a:prstGeom prst="rect">
            <a:avLst/>
          </a:prstGeom>
        </p:spPr>
      </p:pic>
      <p:sp>
        <p:nvSpPr>
          <p:cNvPr id="6" name="TextBox 5"/>
          <p:cNvSpPr txBox="1"/>
          <p:nvPr/>
        </p:nvSpPr>
        <p:spPr>
          <a:xfrm>
            <a:off x="1295402" y="7772400"/>
            <a:ext cx="12420600" cy="830997"/>
          </a:xfrm>
          <a:prstGeom prst="rect">
            <a:avLst/>
          </a:prstGeom>
          <a:noFill/>
        </p:spPr>
        <p:txBody>
          <a:bodyPr wrap="square" rtlCol="0">
            <a:spAutoFit/>
          </a:bodyPr>
          <a:lstStyle/>
          <a:p>
            <a:r>
              <a:rPr lang="en-US" sz="4800" dirty="0" smtClean="0">
                <a:latin typeface="Tahoma" charset="0"/>
                <a:ea typeface="Tahoma" charset="0"/>
                <a:cs typeface="Tahoma" charset="0"/>
              </a:rPr>
              <a:t>Write text here. </a:t>
            </a:r>
            <a:endParaRPr lang="en-US" sz="4800" dirty="0">
              <a:latin typeface="Tahoma" charset="0"/>
              <a:ea typeface="Tahoma" charset="0"/>
              <a:cs typeface="Tahoma" charset="0"/>
            </a:endParaRPr>
          </a:p>
        </p:txBody>
      </p:sp>
      <p:sp>
        <p:nvSpPr>
          <p:cNvPr id="23" name="TextBox 22"/>
          <p:cNvSpPr txBox="1"/>
          <p:nvPr/>
        </p:nvSpPr>
        <p:spPr>
          <a:xfrm>
            <a:off x="1295402" y="16689078"/>
            <a:ext cx="12420600" cy="830997"/>
          </a:xfrm>
          <a:prstGeom prst="rect">
            <a:avLst/>
          </a:prstGeom>
          <a:noFill/>
        </p:spPr>
        <p:txBody>
          <a:bodyPr wrap="square" rtlCol="0">
            <a:spAutoFit/>
          </a:bodyPr>
          <a:lstStyle/>
          <a:p>
            <a:r>
              <a:rPr lang="en-US" sz="4800" dirty="0" smtClean="0">
                <a:latin typeface="Tahoma" charset="0"/>
                <a:ea typeface="Tahoma" charset="0"/>
                <a:cs typeface="Tahoma" charset="0"/>
              </a:rPr>
              <a:t>Write text here. </a:t>
            </a:r>
            <a:endParaRPr lang="en-US" sz="4800" dirty="0">
              <a:latin typeface="Tahoma" charset="0"/>
              <a:ea typeface="Tahoma" charset="0"/>
              <a:cs typeface="Tahoma" charset="0"/>
            </a:endParaRPr>
          </a:p>
        </p:txBody>
      </p:sp>
      <p:sp>
        <p:nvSpPr>
          <p:cNvPr id="24" name="TextBox 23"/>
          <p:cNvSpPr txBox="1"/>
          <p:nvPr/>
        </p:nvSpPr>
        <p:spPr>
          <a:xfrm>
            <a:off x="14630399" y="7772400"/>
            <a:ext cx="14173201" cy="830997"/>
          </a:xfrm>
          <a:prstGeom prst="rect">
            <a:avLst/>
          </a:prstGeom>
          <a:noFill/>
        </p:spPr>
        <p:txBody>
          <a:bodyPr wrap="square" rtlCol="0">
            <a:spAutoFit/>
          </a:bodyPr>
          <a:lstStyle/>
          <a:p>
            <a:r>
              <a:rPr lang="en-US" sz="4800" dirty="0" smtClean="0">
                <a:latin typeface="Tahoma" charset="0"/>
                <a:ea typeface="Tahoma" charset="0"/>
                <a:cs typeface="Tahoma" charset="0"/>
              </a:rPr>
              <a:t>Write text or place diagram here. </a:t>
            </a:r>
            <a:endParaRPr lang="en-US" sz="4800" dirty="0">
              <a:latin typeface="Tahoma" charset="0"/>
              <a:ea typeface="Tahoma" charset="0"/>
              <a:cs typeface="Tahoma" charset="0"/>
            </a:endParaRPr>
          </a:p>
        </p:txBody>
      </p:sp>
      <p:sp>
        <p:nvSpPr>
          <p:cNvPr id="25" name="TextBox 24"/>
          <p:cNvSpPr txBox="1"/>
          <p:nvPr/>
        </p:nvSpPr>
        <p:spPr>
          <a:xfrm>
            <a:off x="14685979" y="16689078"/>
            <a:ext cx="14117621" cy="830997"/>
          </a:xfrm>
          <a:prstGeom prst="rect">
            <a:avLst/>
          </a:prstGeom>
          <a:noFill/>
        </p:spPr>
        <p:txBody>
          <a:bodyPr wrap="square" rtlCol="0">
            <a:spAutoFit/>
          </a:bodyPr>
          <a:lstStyle/>
          <a:p>
            <a:r>
              <a:rPr lang="en-US" sz="4800" dirty="0" smtClean="0">
                <a:latin typeface="Tahoma" charset="0"/>
                <a:ea typeface="Tahoma" charset="0"/>
                <a:cs typeface="Tahoma" charset="0"/>
              </a:rPr>
              <a:t>Write text here. </a:t>
            </a:r>
            <a:endParaRPr lang="en-US" sz="4800" dirty="0">
              <a:latin typeface="Tahoma" charset="0"/>
              <a:ea typeface="Tahoma" charset="0"/>
              <a:cs typeface="Tahoma" charset="0"/>
            </a:endParaRPr>
          </a:p>
        </p:txBody>
      </p:sp>
      <p:sp>
        <p:nvSpPr>
          <p:cNvPr id="26" name="TextBox 25"/>
          <p:cNvSpPr txBox="1"/>
          <p:nvPr/>
        </p:nvSpPr>
        <p:spPr>
          <a:xfrm>
            <a:off x="30485700" y="7772400"/>
            <a:ext cx="12491099" cy="830997"/>
          </a:xfrm>
          <a:prstGeom prst="rect">
            <a:avLst/>
          </a:prstGeom>
          <a:noFill/>
        </p:spPr>
        <p:txBody>
          <a:bodyPr wrap="square" rtlCol="0">
            <a:spAutoFit/>
          </a:bodyPr>
          <a:lstStyle/>
          <a:p>
            <a:r>
              <a:rPr lang="en-US" sz="4800" dirty="0" smtClean="0">
                <a:latin typeface="Tahoma" charset="0"/>
                <a:ea typeface="Tahoma" charset="0"/>
                <a:cs typeface="Tahoma" charset="0"/>
              </a:rPr>
              <a:t>Write text here. </a:t>
            </a:r>
            <a:endParaRPr lang="en-US" sz="4800" dirty="0">
              <a:latin typeface="Tahoma" charset="0"/>
              <a:ea typeface="Tahoma" charset="0"/>
              <a:cs typeface="Tahoma" charset="0"/>
            </a:endParaRPr>
          </a:p>
        </p:txBody>
      </p:sp>
      <p:sp>
        <p:nvSpPr>
          <p:cNvPr id="27" name="TextBox 26"/>
          <p:cNvSpPr txBox="1"/>
          <p:nvPr/>
        </p:nvSpPr>
        <p:spPr>
          <a:xfrm>
            <a:off x="30485701" y="16689078"/>
            <a:ext cx="12033899" cy="830997"/>
          </a:xfrm>
          <a:prstGeom prst="rect">
            <a:avLst/>
          </a:prstGeom>
          <a:noFill/>
        </p:spPr>
        <p:txBody>
          <a:bodyPr wrap="square" rtlCol="0">
            <a:spAutoFit/>
          </a:bodyPr>
          <a:lstStyle/>
          <a:p>
            <a:r>
              <a:rPr lang="en-US" sz="4800" dirty="0" smtClean="0">
                <a:latin typeface="Tahoma" charset="0"/>
                <a:ea typeface="Tahoma" charset="0"/>
                <a:cs typeface="Tahoma" charset="0"/>
              </a:rPr>
              <a:t>Write text here. </a:t>
            </a:r>
            <a:endParaRPr lang="en-US" sz="4800" dirty="0">
              <a:latin typeface="Tahoma" charset="0"/>
              <a:ea typeface="Tahoma" charset="0"/>
              <a:cs typeface="Tahoma" charset="0"/>
            </a:endParaRPr>
          </a:p>
        </p:txBody>
      </p:sp>
      <p:sp>
        <p:nvSpPr>
          <p:cNvPr id="28" name="TextBox 27"/>
          <p:cNvSpPr txBox="1"/>
          <p:nvPr/>
        </p:nvSpPr>
        <p:spPr>
          <a:xfrm>
            <a:off x="30485700" y="28881387"/>
            <a:ext cx="12262503" cy="836613"/>
          </a:xfrm>
          <a:prstGeom prst="rect">
            <a:avLst/>
          </a:prstGeom>
          <a:noFill/>
        </p:spPr>
        <p:txBody>
          <a:bodyPr wrap="square" rtlCol="0">
            <a:spAutoFit/>
          </a:bodyPr>
          <a:lstStyle/>
          <a:p>
            <a:r>
              <a:rPr lang="en-US" sz="4800" dirty="0" smtClean="0">
                <a:latin typeface="Tahoma" charset="0"/>
                <a:ea typeface="Tahoma" charset="0"/>
                <a:cs typeface="Tahoma" charset="0"/>
              </a:rPr>
              <a:t>Write text here. </a:t>
            </a:r>
            <a:endParaRPr lang="en-US" sz="4800" dirty="0">
              <a:latin typeface="Tahoma" charset="0"/>
              <a:ea typeface="Tahoma" charset="0"/>
              <a:cs typeface="Tahoma"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68F2E05585C04192B8089143ED6608" ma:contentTypeVersion="10" ma:contentTypeDescription="Create a new document." ma:contentTypeScope="" ma:versionID="0e108565bcb37b912a32305f322b0d08">
  <xsd:schema xmlns:xsd="http://www.w3.org/2001/XMLSchema" xmlns:xs="http://www.w3.org/2001/XMLSchema" xmlns:p="http://schemas.microsoft.com/office/2006/metadata/properties" xmlns:ns2="d1c5c48f-35dd-4c34-ac77-953b243057e5" xmlns:ns3="6790887f-dc67-4836-a455-24a727c7828f" targetNamespace="http://schemas.microsoft.com/office/2006/metadata/properties" ma:root="true" ma:fieldsID="4578f8d5021496ff76093b0b13f35347" ns2:_="" ns3:_="">
    <xsd:import namespace="d1c5c48f-35dd-4c34-ac77-953b243057e5"/>
    <xsd:import namespace="6790887f-dc67-4836-a455-24a727c7828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c5c48f-35dd-4c34-ac77-953b24305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90887f-dc67-4836-a455-24a727c7828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F94DFA-1486-4867-8B55-AA90AB607EA7}"/>
</file>

<file path=customXml/itemProps2.xml><?xml version="1.0" encoding="utf-8"?>
<ds:datastoreItem xmlns:ds="http://schemas.openxmlformats.org/officeDocument/2006/customXml" ds:itemID="{88D6821C-FFF9-486A-9748-1708FCBA344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6ACFC5D-2697-46CF-9E60-5C002192A2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1194</TotalTime>
  <Words>45</Words>
  <Application>Microsoft Macintosh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Times</vt:lpstr>
      <vt:lpstr>Office Theme</vt:lpstr>
      <vt:lpstr>Title of the Research Project Your name, names of any other collaborators Name of department, Lethbridge College Funding source (put this info here OR at the bottom in an “acknowledgements” section)</vt:lpstr>
    </vt:vector>
  </TitlesOfParts>
  <Company>Dartmouth College</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Memory in the Two Cerebral Hemispheres M.G. Funnell, M.K. Colvin, &amp; M.S. Gazzaniga Center for Cognitive Neuroscience, Dartmouth College</dc:title>
  <dc:creator>Margaret Funnell</dc:creator>
  <cp:lastModifiedBy>David McMurray</cp:lastModifiedBy>
  <cp:revision>69</cp:revision>
  <cp:lastPrinted>2015-05-08T16:44:01Z</cp:lastPrinted>
  <dcterms:created xsi:type="dcterms:W3CDTF">2003-03-14T19:43:06Z</dcterms:created>
  <dcterms:modified xsi:type="dcterms:W3CDTF">2017-12-04T20:54:04Z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0x0101002A68F2E05585C04192B8089143ED6608</vt:lpwstr>
  </property>
</Properties>
</file>